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0.43678160919540232</c:v>
                </c:pt>
                <c:pt idx="1">
                  <c:v>0.55172413793103436</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5.7471264367816091E-2</c:v>
                </c:pt>
                <c:pt idx="1">
                  <c:v>0</c:v>
                </c:pt>
                <c:pt idx="2">
                  <c:v>1.149425287356322E-2</c:v>
                </c:pt>
                <c:pt idx="3">
                  <c:v>0</c:v>
                </c:pt>
                <c:pt idx="4">
                  <c:v>1.149425287356322E-2</c:v>
                </c:pt>
                <c:pt idx="5">
                  <c:v>0.91954022988505746</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6.2435691831775486</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Sheet1!$B$2:$B$6</c:f>
              <c:numCache>
                <c:formatCode>0.0</c:formatCode>
                <c:ptCount val="5"/>
                <c:pt idx="0">
                  <c:v>7.9368976205255644</c:v>
                </c:pt>
                <c:pt idx="1">
                  <c:v>7.6667076407186281</c:v>
                </c:pt>
                <c:pt idx="2">
                  <c:v>7.659282739645966</c:v>
                </c:pt>
                <c:pt idx="3">
                  <c:v>7.0059215788989331</c:v>
                </c:pt>
                <c:pt idx="4">
                  <c:v>6.9763070826306643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Sheet1!$C$2:$C$6</c:f>
              <c:numCache>
                <c:formatCode>0.0</c:formatCode>
                <c:ptCount val="5"/>
                <c:pt idx="0">
                  <c:v>2.0631023794744356</c:v>
                </c:pt>
                <c:pt idx="1">
                  <c:v>2.3332923592813719</c:v>
                </c:pt>
                <c:pt idx="2">
                  <c:v>2.340717260354034</c:v>
                </c:pt>
                <c:pt idx="3">
                  <c:v>2.9940784211010669</c:v>
                </c:pt>
                <c:pt idx="4">
                  <c:v>3.0236929173693357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Sheet1!$B$2:$B$6</c:f>
              <c:numCache>
                <c:formatCode>0.0</c:formatCode>
                <c:ptCount val="5"/>
                <c:pt idx="0">
                  <c:v>5.0771291766944193</c:v>
                </c:pt>
                <c:pt idx="1">
                  <c:v>5.1862286650288896</c:v>
                </c:pt>
                <c:pt idx="2">
                  <c:v>5.9807040166483469</c:v>
                </c:pt>
                <c:pt idx="3">
                  <c:v>6.0466982584273437</c:v>
                </c:pt>
                <c:pt idx="4">
                  <c:v>6.1552900977562413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Sheet1!$C$2:$C$6</c:f>
              <c:numCache>
                <c:formatCode>0.0</c:formatCode>
                <c:ptCount val="5"/>
                <c:pt idx="0">
                  <c:v>4.9228708233055807</c:v>
                </c:pt>
                <c:pt idx="1">
                  <c:v>4.8137713349711104</c:v>
                </c:pt>
                <c:pt idx="2">
                  <c:v>4.0192959833516531</c:v>
                </c:pt>
                <c:pt idx="3">
                  <c:v>3.9533017415726563</c:v>
                </c:pt>
                <c:pt idx="4">
                  <c:v>3.8447099022437587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0.4402532351163071</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0.63569784467004897</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0.17722780628257429</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1.8502330560621036</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0.17722780628257429</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0.32977421981461674</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6.2435691831775486</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MANOR HOSPITAL (31)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MANOR HOSPITAL (31)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MANOR HOSPITAL (31)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MANOR HOSPITAL (31)</c:v>
                </c:pt>
              </c:strCache>
            </c:strRef>
          </c:cat>
          <c:val>
            <c:numRef>
              <c:f>Sheet1!$G$2:$G$3</c:f>
              <c:numCache>
                <c:formatCode>0.0;;</c:formatCode>
                <c:ptCount val="2"/>
                <c:pt idx="0">
                  <c:v>7.2246466125985558</c:v>
                </c:pt>
                <c:pt idx="1">
                  <c:v>7.2247411033367586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MANOR HOSPITAL (31)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MANOR HOSPITAL (31)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MANOR HOSPITAL (31)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2.7753533874014442</c:v>
                </c:pt>
                <c:pt idx="1">
                  <c:v>2.7752588966632414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MANOR HOSPITAL (49)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MANOR HOSPITAL (49)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MANOR HOSPITAL (49)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MANOR HOSPITAL (49)</c:v>
                </c:pt>
              </c:strCache>
            </c:strRef>
          </c:cat>
          <c:val>
            <c:numRef>
              <c:f>Sheet1!$G$2:$G$3</c:f>
              <c:numCache>
                <c:formatCode>0.0;;</c:formatCode>
                <c:ptCount val="2"/>
                <c:pt idx="0">
                  <c:v>8.2498538881232601</c:v>
                </c:pt>
                <c:pt idx="1">
                  <c:v>8.2394062869889328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MANOR HOSPITAL (49)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MANOR HOSPITAL (49)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MANOR HOSPITAL (49)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1.7501461118767399</c:v>
                </c:pt>
                <c:pt idx="1">
                  <c:v>1.7605937130110672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MANOR HOSPITAL (62)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MANOR HOSPITAL (62)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MANOR HOSPITAL (62)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MANOR HOSPITAL (62)</c:v>
                </c:pt>
              </c:strCache>
            </c:strRef>
          </c:cat>
          <c:val>
            <c:numRef>
              <c:f>Sheet1!$G$2:$G$3</c:f>
              <c:numCache>
                <c:formatCode>0.0;;</c:formatCode>
                <c:ptCount val="2"/>
                <c:pt idx="0">
                  <c:v>8.5784070929010454</c:v>
                </c:pt>
                <c:pt idx="1">
                  <c:v>8.5526122765933685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MANOR HOSPITAL (62)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MANOR HOSPITAL (62)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MANOR HOSPITAL (62)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1.4215929070989546</c:v>
                </c:pt>
                <c:pt idx="1">
                  <c:v>1.4473877234066315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MANOR HOSPITAL (62)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MANOR HOSPITAL (62)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MANOR HOSPITAL (62)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MANOR HOSPITAL (62)</c:v>
                </c:pt>
              </c:strCache>
            </c:strRef>
          </c:cat>
          <c:val>
            <c:numRef>
              <c:f>Sheet1!$G$2:$G$3</c:f>
              <c:numCache>
                <c:formatCode>0.0;;</c:formatCode>
                <c:ptCount val="2"/>
                <c:pt idx="0">
                  <c:v>7.186276574226631</c:v>
                </c:pt>
                <c:pt idx="1">
                  <c:v>7.1769050751528809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MANOR HOSPITAL (62)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MANOR HOSPITAL (62)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MANOR HOSPITAL (62)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2.813723425773369</c:v>
                </c:pt>
                <c:pt idx="1">
                  <c:v>2.8230949248471191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(81)</c:v>
                </c:pt>
              </c:strCache>
            </c:strRef>
          </c:cat>
          <c:val>
            <c:numRef>
              <c:f>Sheet1!$G$2:$G$3</c:f>
              <c:numCache>
                <c:formatCode>0.0;;</c:formatCode>
                <c:ptCount val="2"/>
                <c:pt idx="0">
                  <c:v>9.0606405723807448</c:v>
                </c:pt>
                <c:pt idx="1">
                  <c:v>9.1902211975696737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0.93935942761925517</c:v>
                </c:pt>
                <c:pt idx="1">
                  <c:v>0.80977880243032629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Sheet1!$G$2:$G$3</c:f>
              <c:numCache>
                <c:formatCode>0.0;;</c:formatCode>
                <c:ptCount val="2"/>
                <c:pt idx="0">
                  <c:v>8.6113674682521104</c:v>
                </c:pt>
                <c:pt idx="1">
                  <c:v>8.6049236473244246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1.3886325317478896</c:v>
                </c:pt>
                <c:pt idx="1">
                  <c:v>1.3950763526755754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0.16</c:v>
                </c:pt>
                <c:pt idx="1">
                  <c:v>0.84</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Sheet1!$G$2:$G$3</c:f>
              <c:numCache>
                <c:formatCode>0.0;;</c:formatCode>
                <c:ptCount val="2"/>
                <c:pt idx="0">
                  <c:v>6.9706650997778086</c:v>
                </c:pt>
                <c:pt idx="1">
                  <c:v>6.954968991347485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3.0293349002221914</c:v>
                </c:pt>
                <c:pt idx="1">
                  <c:v>3.045031008652515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MANOR HOSPITAL (60)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MANOR HOSPITAL (60)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MANOR HOSPITAL (60)</c:v>
                </c:pt>
              </c:strCache>
            </c:strRef>
          </c:cat>
          <c:val>
            <c:numRef>
              <c:f>Sheet1!$F$2:$F$3</c:f>
              <c:numCache>
                <c:formatCode>0.0;;</c:formatCode>
                <c:ptCount val="2"/>
                <c:pt idx="0">
                  <c:v>7.0770341247049853</c:v>
                </c:pt>
                <c:pt idx="1">
                  <c:v>7.0590985319997781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MANOR HOSPITAL (60)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MANOR HOSPITAL (60)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MANOR HOSPITAL (60)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MANOR HOSPITAL (60)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2.9229658752950147</c:v>
                </c:pt>
                <c:pt idx="1">
                  <c:v>2.9409014680002219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(82)</c:v>
                </c:pt>
              </c:strCache>
            </c:strRef>
          </c:cat>
          <c:val>
            <c:numRef>
              <c:f>Sheet1!$G$2:$G$3</c:f>
              <c:numCache>
                <c:formatCode>0.0;;</c:formatCode>
                <c:ptCount val="2"/>
                <c:pt idx="0">
                  <c:v>8.4905989471429351</c:v>
                </c:pt>
                <c:pt idx="1">
                  <c:v>8.4875520134253897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1.5094010528570649</c:v>
                </c:pt>
                <c:pt idx="1">
                  <c:v>1.5124479865746103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(82)</c:v>
                </c:pt>
              </c:strCache>
            </c:strRef>
          </c:cat>
          <c:val>
            <c:numRef>
              <c:f>Sheet1!$G$2:$G$3</c:f>
              <c:numCache>
                <c:formatCode>0.0;;</c:formatCode>
                <c:ptCount val="2"/>
                <c:pt idx="0">
                  <c:v>8.6929049820219468</c:v>
                </c:pt>
                <c:pt idx="1">
                  <c:v>8.6909487585750913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MANOR HOSPITAL (82)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1.3070950179780532</c:v>
                </c:pt>
                <c:pt idx="1">
                  <c:v>1.3090512414249087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Sheet1!$G$2:$G$3</c:f>
              <c:numCache>
                <c:formatCode>0.0;;</c:formatCode>
                <c:ptCount val="2"/>
                <c:pt idx="0">
                  <c:v>9.3255563900085434</c:v>
                </c:pt>
                <c:pt idx="1">
                  <c:v>9.324356365950198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0.67444360999145658</c:v>
                </c:pt>
                <c:pt idx="1">
                  <c:v>0.67564363404980199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Sheet1!$G$2:$G$3</c:f>
              <c:numCache>
                <c:formatCode>0.0;;</c:formatCode>
                <c:ptCount val="2"/>
                <c:pt idx="0">
                  <c:v>8.5729243491640599</c:v>
                </c:pt>
                <c:pt idx="1">
                  <c:v>8.5429614358735897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1.4270756508359401</c:v>
                </c:pt>
                <c:pt idx="1">
                  <c:v>1.4570385641264103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MANOR HOSPITAL (84)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MANOR HOSPITAL (84)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MANOR HOSPITAL (84)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MANOR HOSPITAL (84)</c:v>
                </c:pt>
              </c:strCache>
            </c:strRef>
          </c:cat>
          <c:val>
            <c:numRef>
              <c:f>Sheet1!$G$2:$G$3</c:f>
              <c:numCache>
                <c:formatCode>0.0;;</c:formatCode>
                <c:ptCount val="2"/>
                <c:pt idx="0">
                  <c:v>8.637613882837563</c:v>
                </c:pt>
                <c:pt idx="1">
                  <c:v>8.6122484589570885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MANOR HOSPITAL (84)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MANOR HOSPITAL (84)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MANOR HOSPITAL (84)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1.362386117162437</c:v>
                </c:pt>
                <c:pt idx="1">
                  <c:v>1.3877515410429115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Sheet1!$G$2:$G$3</c:f>
              <c:numCache>
                <c:formatCode>0.0;;</c:formatCode>
                <c:ptCount val="2"/>
                <c:pt idx="0">
                  <c:v>8.1856294441185646</c:v>
                </c:pt>
                <c:pt idx="1">
                  <c:v>8.1521594978075544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1.8143705558814354</c:v>
                </c:pt>
                <c:pt idx="1">
                  <c:v>1.8478405021924456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MANOR HOSPITAL (72)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MANOR HOSPITAL (72)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MANOR HOSPITAL (72)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MANOR HOSPITAL (72)</c:v>
                </c:pt>
              </c:strCache>
            </c:strRef>
          </c:cat>
          <c:val>
            <c:numRef>
              <c:f>Sheet1!$G$2:$G$3</c:f>
              <c:numCache>
                <c:formatCode>0.0;;</c:formatCode>
                <c:ptCount val="2"/>
                <c:pt idx="0">
                  <c:v>6.5722594257677587</c:v>
                </c:pt>
                <c:pt idx="1">
                  <c:v>6.5702384985318396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MANOR HOSPITAL (72)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MANOR HOSPITAL (72)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MANOR HOSPITAL (72)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3.4277405742322413</c:v>
                </c:pt>
                <c:pt idx="1">
                  <c:v>3.4297615014681604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MANOR HOSPITAL (75)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MANOR HOSPITAL (75)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MANOR HOSPITAL (75)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MANOR HOSPITAL (75)</c:v>
                </c:pt>
              </c:strCache>
            </c:strRef>
          </c:cat>
          <c:val>
            <c:numRef>
              <c:f>Sheet1!$G$2:$G$3</c:f>
              <c:numCache>
                <c:formatCode>0.0;;</c:formatCode>
                <c:ptCount val="2"/>
                <c:pt idx="0">
                  <c:v>8.1775091392007084</c:v>
                </c:pt>
                <c:pt idx="1">
                  <c:v>8.1436901830569912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MANOR HOSPITAL (75)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MANOR HOSPITAL (75)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MANOR HOSPITAL (75)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1.8224908607992916</c:v>
                </c:pt>
                <c:pt idx="1">
                  <c:v>1.8563098169430088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52</c:v>
                </c:pt>
                <c:pt idx="4" formatCode="0">
                  <c:v>2</c:v>
                </c:pt>
                <c:pt idx="5" formatCode="0">
                  <c:v>3</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Sheet1!$G$2:$G$3</c:f>
              <c:numCache>
                <c:formatCode>0.0;;</c:formatCode>
                <c:ptCount val="2"/>
                <c:pt idx="0">
                  <c:v>8.7359306676870077</c:v>
                </c:pt>
                <c:pt idx="1">
                  <c:v>8.7160945003078005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1.2640693323129923</c:v>
                </c:pt>
                <c:pt idx="1">
                  <c:v>1.2839054996921995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Sheet1!$H$2:$H$3</c:f>
              <c:numCache>
                <c:formatCode>0.0;;</c:formatCode>
                <c:ptCount val="2"/>
                <c:pt idx="0">
                  <c:v>7.402314375562252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Sheet1!$I$2:$I$3</c:f>
              <c:numCache>
                <c:formatCode>0.0;;</c:formatCode>
                <c:ptCount val="2"/>
                <c:pt idx="0">
                  <c:v>0</c:v>
                </c:pt>
                <c:pt idx="1">
                  <c:v>7.5075941861519464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2.597685624437748</c:v>
                </c:pt>
                <c:pt idx="1">
                  <c:v>2.4924058138480536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MANOR HOSPITAL (78)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MANOR HOSPITAL (78)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MANOR HOSPITAL (78)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MANOR HOSPITAL (78)</c:v>
                </c:pt>
              </c:strCache>
            </c:strRef>
          </c:cat>
          <c:val>
            <c:numRef>
              <c:f>Sheet1!$G$2:$G$3</c:f>
              <c:numCache>
                <c:formatCode>0.0;;</c:formatCode>
                <c:ptCount val="2"/>
                <c:pt idx="0">
                  <c:v>7.1183422024152501</c:v>
                </c:pt>
                <c:pt idx="1">
                  <c:v>7.0697315594591732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MANOR HOSPITAL (78)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MANOR HOSPITAL (78)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MANOR HOSPITAL (78)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2.8816577975847499</c:v>
                </c:pt>
                <c:pt idx="1">
                  <c:v>2.9302684405408268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Sheet1!$G$2:$G$3</c:f>
              <c:numCache>
                <c:formatCode>0.0;;</c:formatCode>
                <c:ptCount val="2"/>
                <c:pt idx="0">
                  <c:v>7.413450146990658</c:v>
                </c:pt>
                <c:pt idx="1">
                  <c:v>7.3696768151217249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2.586549853009342</c:v>
                </c:pt>
                <c:pt idx="1">
                  <c:v>2.6303231848782751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Sheet1!$G$2:$G$3</c:f>
              <c:numCache>
                <c:formatCode>0.0;;</c:formatCode>
                <c:ptCount val="2"/>
                <c:pt idx="0">
                  <c:v>8.1541598390491075</c:v>
                </c:pt>
                <c:pt idx="1">
                  <c:v>8.1244121089749513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1.8458401609508925</c:v>
                </c:pt>
                <c:pt idx="1">
                  <c:v>1.8755878910250487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Sheet1!$D$2:$D$3</c:f>
              <c:numCache>
                <c:formatCode>0.0;;</c:formatCode>
                <c:ptCount val="2"/>
                <c:pt idx="0">
                  <c:v>0</c:v>
                </c:pt>
                <c:pt idx="1">
                  <c:v>5.2709738071426839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Sheet1!$G$2:$G$3</c:f>
              <c:numCache>
                <c:formatCode>0.0;;</c:formatCode>
                <c:ptCount val="2"/>
                <c:pt idx="0">
                  <c:v>5.3278892015171726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MANOR HOSPITAL (85)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4.6721107984828274</c:v>
                </c:pt>
                <c:pt idx="1">
                  <c:v>4.7290261928573161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Sheet1!$G$2:$G$3</c:f>
              <c:numCache>
                <c:formatCode>0.0;;</c:formatCode>
                <c:ptCount val="2"/>
                <c:pt idx="0">
                  <c:v>7.4358447402875303</c:v>
                </c:pt>
                <c:pt idx="1">
                  <c:v>7.3941170436879951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MANOR HOSPITAL (83)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2.5641552597124697</c:v>
                </c:pt>
                <c:pt idx="1">
                  <c:v>2.6058829563120049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6.4114131989208776</c:v>
                </c:pt>
                <c:pt idx="1">
                  <c:v>5.6754549287479277</c:v>
                </c:pt>
                <c:pt idx="2">
                  <c:v>5.3929629767321368</c:v>
                </c:pt>
                <c:pt idx="3">
                  <c:v>6.5209507748861428</c:v>
                </c:pt>
                <c:pt idx="4">
                  <c:v>7.0797242271961176</c:v>
                </c:pt>
                <c:pt idx="5">
                  <c:v>6.872973342515202</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5.3687326465503631</c:v>
                </c:pt>
                <c:pt idx="1">
                  <c:v>6.5834706166105894</c:v>
                </c:pt>
                <c:pt idx="2">
                  <c:v>7.5448747220656793</c:v>
                </c:pt>
                <c:pt idx="3">
                  <c:v>6.5825092085180357</c:v>
                </c:pt>
                <c:pt idx="4">
                  <c:v>7.7829678049529578</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8.3047514887977574</c:v>
                </c:pt>
                <c:pt idx="1">
                  <c:v>7.8776447028258882</c:v>
                </c:pt>
                <c:pt idx="2">
                  <c:v>8.7716056036575925</c:v>
                </c:pt>
                <c:pt idx="3">
                  <c:v>8.7157118620192868</c:v>
                </c:pt>
                <c:pt idx="4">
                  <c:v>8.1274878750662918</c:v>
                </c:pt>
                <c:pt idx="5">
                  <c:v>7.6320399480984564</c:v>
                </c:pt>
                <c:pt idx="6">
                  <c:v>8.323459372134872</c:v>
                </c:pt>
                <c:pt idx="7">
                  <c:v>8.7051573580850583</c:v>
                </c:pt>
                <c:pt idx="8">
                  <c:v>7.8782950331312636</c:v>
                </c:pt>
                <c:pt idx="9">
                  <c:v>8.9785800450497852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52</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7.8557825131887196</c:v>
                </c:pt>
                <c:pt idx="1">
                  <c:v>7.3697484899650538</c:v>
                </c:pt>
                <c:pt idx="2">
                  <c:v>7.7369511699916984</c:v>
                </c:pt>
                <c:pt idx="3">
                  <c:v>8.3573371148666915</c:v>
                </c:pt>
                <c:pt idx="4">
                  <c:v>8.343643292397525</c:v>
                </c:pt>
                <c:pt idx="5">
                  <c:v>8.9872719451087377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9.1700782729829822</c:v>
                </c:pt>
                <c:pt idx="1">
                  <c:v>8.8789272956871148</c:v>
                </c:pt>
                <c:pt idx="2">
                  <c:v>9.221126537537101</c:v>
                </c:pt>
                <c:pt idx="3">
                  <c:v>8.9923240941731137</c:v>
                </c:pt>
                <c:pt idx="4">
                  <c:v>8.4815249889515787</c:v>
                </c:pt>
                <c:pt idx="5">
                  <c:v>8.3840962715614555</c:v>
                </c:pt>
                <c:pt idx="6">
                  <c:v>8.4753211339058989</c:v>
                </c:pt>
                <c:pt idx="7">
                  <c:v>8.958016163564638</c:v>
                </c:pt>
                <c:pt idx="8">
                  <c:v>8.4180075924556945</c:v>
                </c:pt>
                <c:pt idx="9">
                  <c:v>9.2396815915266828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7.8265230504773413</c:v>
                </c:pt>
                <c:pt idx="1">
                  <c:v>8.6628597207791529</c:v>
                </c:pt>
                <c:pt idx="2">
                  <c:v>9.0953968344385778</c:v>
                </c:pt>
                <c:pt idx="3">
                  <c:v>8.1920834119137371</c:v>
                </c:pt>
                <c:pt idx="4">
                  <c:v>7.9116279364940771</c:v>
                </c:pt>
                <c:pt idx="5">
                  <c:v>7.0905333004574311</c:v>
                </c:pt>
                <c:pt idx="6">
                  <c:v>7.3628995911644974</c:v>
                </c:pt>
                <c:pt idx="7">
                  <c:v>8.1240201481772747</c:v>
                </c:pt>
                <c:pt idx="8">
                  <c:v>7.2344851750971433</c:v>
                </c:pt>
                <c:pt idx="9">
                  <c:v>8.3433931081849764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6.2594172984333492</c:v>
                </c:pt>
                <c:pt idx="1">
                  <c:v>8.0480823506826997</c:v>
                </c:pt>
                <c:pt idx="2">
                  <c:v>8.7704108631548472</c:v>
                </c:pt>
                <c:pt idx="3">
                  <c:v>8.6146156580737667</c:v>
                </c:pt>
                <c:pt idx="4">
                  <c:v>8.8728140923024643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9.1235552163044424</c:v>
                </c:pt>
                <c:pt idx="1">
                  <c:v>7.3505733343849293</c:v>
                </c:pt>
                <c:pt idx="2">
                  <c:v>8.3621861945126028</c:v>
                </c:pt>
                <c:pt idx="3">
                  <c:v>8.5425038201573216</c:v>
                </c:pt>
                <c:pt idx="4">
                  <c:v>8.7512407703644826</c:v>
                </c:pt>
                <c:pt idx="5">
                  <c:v>9.3611589071970354</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9.0235809977014618</c:v>
                </c:pt>
                <c:pt idx="1">
                  <c:v>9.137603492832671</c:v>
                </c:pt>
                <c:pt idx="2">
                  <c:v>8.8835203281845221</c:v>
                </c:pt>
                <c:pt idx="3">
                  <c:v>9.0309242463768236</c:v>
                </c:pt>
                <c:pt idx="4">
                  <c:v>9.2666732531089409</c:v>
                </c:pt>
                <c:pt idx="5">
                  <c:v>9.0246316641850051</c:v>
                </c:pt>
                <c:pt idx="6">
                  <c:v>9.0000598304404011</c:v>
                </c:pt>
                <c:pt idx="7">
                  <c:v>9.1509029390717025</c:v>
                </c:pt>
                <c:pt idx="8">
                  <c:v>8.7896357152184006</c:v>
                </c:pt>
                <c:pt idx="9">
                  <c:v>9.4048597868461634</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7.4407237612084476</c:v>
                </c:pt>
                <c:pt idx="1">
                  <c:v>8.4136560234269773</c:v>
                </c:pt>
                <c:pt idx="2">
                  <c:v>8.0198683950728125</c:v>
                </c:pt>
                <c:pt idx="3">
                  <c:v>8.3517671597358127</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6.7141777585385132</c:v>
                </c:pt>
                <c:pt idx="1">
                  <c:v>6.5804632780050598</c:v>
                </c:pt>
                <c:pt idx="2">
                  <c:v>6.0605880659338904</c:v>
                </c:pt>
                <c:pt idx="3">
                  <c:v>7.2068025591959959</c:v>
                </c:pt>
                <c:pt idx="4">
                  <c:v>7.0124273050077557</c:v>
                </c:pt>
                <c:pt idx="5">
                  <c:v>6.6110061253969814</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9.076661449055214</c:v>
                </c:pt>
                <c:pt idx="1">
                  <c:v>7.8849786575726686</c:v>
                </c:pt>
                <c:pt idx="2">
                  <c:v>9.1217879622694777</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8.8283210431484953</c:v>
                </c:pt>
                <c:pt idx="1">
                  <c:v>9.1212017239885466</c:v>
                </c:pt>
                <c:pt idx="2">
                  <c:v>8.7792656439000023</c:v>
                </c:pt>
                <c:pt idx="3">
                  <c:v>9.2298921282845576</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7.402314375562252</c:v>
                </c:pt>
                <c:pt idx="1">
                  <c:v>9.327993409032441</c:v>
                </c:pt>
                <c:pt idx="2">
                  <c:v>7.7829678049529578</c:v>
                </c:pt>
                <c:pt idx="3">
                  <c:v>8.1775091392007084</c:v>
                </c:pt>
                <c:pt idx="4">
                  <c:v>9.3611589071970354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6.2372960590447173</c:v>
                </c:pt>
                <c:pt idx="1">
                  <c:v>8.4626817822581337</c:v>
                </c:pt>
                <c:pt idx="2">
                  <c:v>7.1289323337144266</c:v>
                </c:pt>
                <c:pt idx="3">
                  <c:v>7.7200610941150547</c:v>
                </c:pt>
                <c:pt idx="4">
                  <c:v>9.0037600292098539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7.754448523827647</c:v>
                </c:pt>
                <c:pt idx="1">
                  <c:v>8.0661844651492363</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9.1719993332938117</c:v>
                </c:pt>
                <c:pt idx="1">
                  <c:v>8.0547208770511514</c:v>
                </c:pt>
                <c:pt idx="2">
                  <c:v>8.5585638744215178</c:v>
                </c:pt>
                <c:pt idx="3">
                  <c:v>7.6292786720849088</c:v>
                </c:pt>
                <c:pt idx="4">
                  <c:v>8.9173077746411469</c:v>
                </c:pt>
                <c:pt idx="5">
                  <c:v>6.6800896817360007</c:v>
                </c:pt>
                <c:pt idx="6">
                  <c:v>7.155566841569807</c:v>
                </c:pt>
                <c:pt idx="7">
                  <c:v>8.534938992362445</c:v>
                </c:pt>
                <c:pt idx="8">
                  <c:v>8.4034573130250614</c:v>
                </c:pt>
                <c:pt idx="9">
                  <c:v>8.2498538881232601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5.7312358307874742</c:v>
                </c:pt>
                <c:pt idx="1">
                  <c:v>7.5309877084700396</c:v>
                </c:pt>
                <c:pt idx="2">
                  <c:v>7.423768029676892</c:v>
                </c:pt>
                <c:pt idx="3">
                  <c:v>7.2246466125985558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7.2629254758233817</c:v>
                </c:pt>
                <c:pt idx="1">
                  <c:v>7.2569434956825942</c:v>
                </c:pt>
                <c:pt idx="2">
                  <c:v>7.186276574226631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8.6998778243674888</c:v>
                </c:pt>
                <c:pt idx="1">
                  <c:v>8.5784070929010454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9.6753987318812555</c:v>
                </c:pt>
                <c:pt idx="1">
                  <c:v>9.2629608966635004</c:v>
                </c:pt>
                <c:pt idx="2">
                  <c:v>9.4809721188498024</c:v>
                </c:pt>
                <c:pt idx="3">
                  <c:v>9.3281018663074846</c:v>
                </c:pt>
                <c:pt idx="4">
                  <c:v>9.8141191036723399</c:v>
                </c:pt>
                <c:pt idx="5">
                  <c:v>8.0842856567131225</c:v>
                </c:pt>
                <c:pt idx="6">
                  <c:v>8.7215474845599825</c:v>
                </c:pt>
                <c:pt idx="7">
                  <c:v>9.3234016292040067</c:v>
                </c:pt>
                <c:pt idx="8">
                  <c:v>9.2736412967315083</c:v>
                </c:pt>
                <c:pt idx="9">
                  <c:v>9.0606405723807448</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7.9405816489330592</c:v>
                </c:pt>
                <c:pt idx="1">
                  <c:v>7.4909424164448062</c:v>
                </c:pt>
                <c:pt idx="2">
                  <c:v>7.9199178506479173</c:v>
                </c:pt>
                <c:pt idx="3">
                  <c:v>6.5879074311261414</c:v>
                </c:pt>
                <c:pt idx="4">
                  <c:v>7.2311162851695903</c:v>
                </c:pt>
                <c:pt idx="5">
                  <c:v>7.749153741677886</c:v>
                </c:pt>
                <c:pt idx="6">
                  <c:v>6.1943012833248616</c:v>
                </c:pt>
                <c:pt idx="7">
                  <c:v>6.9706650997778086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9.0162441915770817</c:v>
                </c:pt>
                <c:pt idx="1">
                  <c:v>8.5015882302647405</c:v>
                </c:pt>
                <c:pt idx="2">
                  <c:v>9.1888332269192521</c:v>
                </c:pt>
                <c:pt idx="3">
                  <c:v>8.9272089815671549</c:v>
                </c:pt>
                <c:pt idx="4">
                  <c:v>8.8148915949484383</c:v>
                </c:pt>
                <c:pt idx="5">
                  <c:v>8.1495881030098456</c:v>
                </c:pt>
                <c:pt idx="6">
                  <c:v>9.0031253260786173</c:v>
                </c:pt>
                <c:pt idx="7">
                  <c:v>9.0581769330845248</c:v>
                </c:pt>
                <c:pt idx="8">
                  <c:v>8.8763852541876478</c:v>
                </c:pt>
                <c:pt idx="9">
                  <c:v>8.6113674682521104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8.7421418834011124</c:v>
                </c:pt>
                <c:pt idx="1">
                  <c:v>7.9031641923638887</c:v>
                </c:pt>
                <c:pt idx="2">
                  <c:v>8.4968556473379113</c:v>
                </c:pt>
                <c:pt idx="3">
                  <c:v>8.4761047883558103</c:v>
                </c:pt>
                <c:pt idx="4">
                  <c:v>7.9835345789311196</c:v>
                </c:pt>
                <c:pt idx="5">
                  <c:v>8.4905989471429351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7.4977324135365739</c:v>
                </c:pt>
                <c:pt idx="1">
                  <c:v>7.6828749160354644</c:v>
                </c:pt>
                <c:pt idx="2">
                  <c:v>7.7149562718458569</c:v>
                </c:pt>
                <c:pt idx="3">
                  <c:v>8.255790609274106</c:v>
                </c:pt>
                <c:pt idx="4">
                  <c:v>7.5379632701730213</c:v>
                </c:pt>
                <c:pt idx="5">
                  <c:v>5.4440890968115054</c:v>
                </c:pt>
                <c:pt idx="6">
                  <c:v>7.9756643712455926</c:v>
                </c:pt>
                <c:pt idx="7">
                  <c:v>8.6110764862009415</c:v>
                </c:pt>
                <c:pt idx="8">
                  <c:v>7.8858854122335824</c:v>
                </c:pt>
                <c:pt idx="9">
                  <c:v>7.0770341247049853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4.0561732429394199</c:v>
                </c:pt>
                <c:pt idx="1">
                  <c:v>5.3278892015171726</c:v>
                </c:pt>
                <c:pt idx="2">
                  <c:v>4.6092427902904252</c:v>
                </c:pt>
                <c:pt idx="3">
                  <c:v>4.6968565232532269</c:v>
                </c:pt>
                <c:pt idx="4">
                  <c:v>5.8951475608516919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6.1530225076975773</c:v>
                </c:pt>
                <c:pt idx="1">
                  <c:v>7.3882746238334187</c:v>
                </c:pt>
                <c:pt idx="2">
                  <c:v>6.4034667413244577</c:v>
                </c:pt>
                <c:pt idx="3">
                  <c:v>6.3160471737031072</c:v>
                </c:pt>
                <c:pt idx="4">
                  <c:v>7.409102394280751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9.2268195817260921</c:v>
                </c:pt>
                <c:pt idx="1">
                  <c:v>9.3599923952379331</c:v>
                </c:pt>
                <c:pt idx="2">
                  <c:v>9.2267801432391714</c:v>
                </c:pt>
                <c:pt idx="3">
                  <c:v>9.51753117598013</c:v>
                </c:pt>
                <c:pt idx="4">
                  <c:v>9.5095067968588971</c:v>
                </c:pt>
                <c:pt idx="5">
                  <c:v>8.9081628494071499</c:v>
                </c:pt>
                <c:pt idx="6">
                  <c:v>9.0064340340171452</c:v>
                </c:pt>
                <c:pt idx="7">
                  <c:v>9.5367917209613076</c:v>
                </c:pt>
                <c:pt idx="8">
                  <c:v>9.0224573083968842</c:v>
                </c:pt>
                <c:pt idx="9">
                  <c:v>9.3255563900085434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8.0850553761560189</c:v>
                </c:pt>
                <c:pt idx="1">
                  <c:v>8.6929049820219468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9.0337649826636994</c:v>
                </c:pt>
                <c:pt idx="1">
                  <c:v>8.826693719974509</c:v>
                </c:pt>
                <c:pt idx="2">
                  <c:v>8.9770871638291432</c:v>
                </c:pt>
                <c:pt idx="3">
                  <c:v>9.1484377984897201</c:v>
                </c:pt>
                <c:pt idx="4">
                  <c:v>9.0424165209544931</c:v>
                </c:pt>
                <c:pt idx="5">
                  <c:v>8.6010147795356513</c:v>
                </c:pt>
                <c:pt idx="6">
                  <c:v>9.3003942167446851</c:v>
                </c:pt>
                <c:pt idx="7">
                  <c:v>9.1499188015944011</c:v>
                </c:pt>
                <c:pt idx="8">
                  <c:v>9.1688069548906448</c:v>
                </c:pt>
                <c:pt idx="9">
                  <c:v>8.637613882837563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8.3206292830292501</c:v>
                </c:pt>
                <c:pt idx="1">
                  <c:v>8.0314659307798575</c:v>
                </c:pt>
                <c:pt idx="2">
                  <c:v>8.3512680477692172</c:v>
                </c:pt>
                <c:pt idx="3">
                  <c:v>8.590795255464025</c:v>
                </c:pt>
                <c:pt idx="4">
                  <c:v>8.534294955897046</c:v>
                </c:pt>
                <c:pt idx="5">
                  <c:v>8.5729243491640599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6.7033568612511578</c:v>
                </c:pt>
                <c:pt idx="1">
                  <c:v>6.0587500818009037</c:v>
                </c:pt>
                <c:pt idx="2">
                  <c:v>6.0719663536045996</c:v>
                </c:pt>
                <c:pt idx="3">
                  <c:v>6.5894804301278276</c:v>
                </c:pt>
                <c:pt idx="4">
                  <c:v>5.628435863646466</c:v>
                </c:pt>
                <c:pt idx="5">
                  <c:v>6.5722594257677587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8.6559324912655029</c:v>
                </c:pt>
                <c:pt idx="1">
                  <c:v>8.7562627424312556</c:v>
                </c:pt>
                <c:pt idx="2">
                  <c:v>8.6546911827918116</c:v>
                </c:pt>
                <c:pt idx="3">
                  <c:v>8.4888149463819982</c:v>
                </c:pt>
                <c:pt idx="4">
                  <c:v>8.6945861865411889</c:v>
                </c:pt>
                <c:pt idx="5">
                  <c:v>8.3748376658274761</c:v>
                </c:pt>
                <c:pt idx="6">
                  <c:v>8.7900450525368097</c:v>
                </c:pt>
                <c:pt idx="7">
                  <c:v>8.7908257616416652</c:v>
                </c:pt>
                <c:pt idx="8">
                  <c:v>8.3113983996841974</c:v>
                </c:pt>
                <c:pt idx="9">
                  <c:v>8.1856294441185646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8.8958683380727983</c:v>
                </c:pt>
                <c:pt idx="1">
                  <c:v>8.7936315993862415</c:v>
                </c:pt>
                <c:pt idx="2">
                  <c:v>8.7359306676870077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7.0857584154743387</c:v>
                </c:pt>
                <c:pt idx="1">
                  <c:v>7.6809102435740124</c:v>
                </c:pt>
                <c:pt idx="2">
                  <c:v>7.3604235977128516</c:v>
                </c:pt>
                <c:pt idx="3">
                  <c:v>8.1775091392007084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7.8663370141717337</c:v>
                </c:pt>
                <c:pt idx="1">
                  <c:v>7.2307663754967262</c:v>
                </c:pt>
                <c:pt idx="2">
                  <c:v>6.9698936960096702</c:v>
                </c:pt>
                <c:pt idx="3">
                  <c:v>6.987502469391254</c:v>
                </c:pt>
                <c:pt idx="4">
                  <c:v>7.2671249059587009</c:v>
                </c:pt>
                <c:pt idx="5">
                  <c:v>7.1183422024152501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6.6360488887027218</c:v>
                </c:pt>
                <c:pt idx="1">
                  <c:v>6.8170989393426211</c:v>
                </c:pt>
                <c:pt idx="2">
                  <c:v>5.5138047840652531</c:v>
                </c:pt>
                <c:pt idx="3">
                  <c:v>6.5737997080318982</c:v>
                </c:pt>
                <c:pt idx="4">
                  <c:v>7.466723631723716</c:v>
                </c:pt>
                <c:pt idx="5">
                  <c:v>6.7349877587224816</c:v>
                </c:pt>
                <c:pt idx="6">
                  <c:v>7.3497832691132787</c:v>
                </c:pt>
                <c:pt idx="7">
                  <c:v>7.402314375562252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Sheet1!$B$2:$B$6</c:f>
              <c:numCache>
                <c:formatCode>0.0</c:formatCode>
                <c:ptCount val="5"/>
                <c:pt idx="0">
                  <c:v>8.5785899094586604</c:v>
                </c:pt>
                <c:pt idx="1">
                  <c:v>8.535828862750602</c:v>
                </c:pt>
                <c:pt idx="2">
                  <c:v>8.3530644828689766</c:v>
                </c:pt>
                <c:pt idx="3">
                  <c:v>8.285968593218108</c:v>
                </c:pt>
                <c:pt idx="4">
                  <c:v>8.2558509334451013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Sheet1!$C$2:$C$6</c:f>
              <c:numCache>
                <c:formatCode>0.0</c:formatCode>
                <c:ptCount val="5"/>
                <c:pt idx="0">
                  <c:v>1.4214100905413396</c:v>
                </c:pt>
                <c:pt idx="1">
                  <c:v>1.464171137249398</c:v>
                </c:pt>
                <c:pt idx="2">
                  <c:v>1.6469355171310234</c:v>
                </c:pt>
                <c:pt idx="3">
                  <c:v>1.714031406781892</c:v>
                </c:pt>
                <c:pt idx="4">
                  <c:v>1.7441490665548987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7.5043683946646018</c:v>
                </c:pt>
                <c:pt idx="1">
                  <c:v>8.1367250632061676</c:v>
                </c:pt>
                <c:pt idx="2">
                  <c:v>7.9324807747747306</c:v>
                </c:pt>
                <c:pt idx="3">
                  <c:v>8.5155015916537327</c:v>
                </c:pt>
                <c:pt idx="4">
                  <c:v>8.1241028208314017</c:v>
                </c:pt>
                <c:pt idx="5">
                  <c:v>7.9972822191062409</c:v>
                </c:pt>
                <c:pt idx="6">
                  <c:v>8.0164471229167305</c:v>
                </c:pt>
                <c:pt idx="7">
                  <c:v>8.2551992704427537</c:v>
                </c:pt>
                <c:pt idx="8">
                  <c:v>8.029934878130268</c:v>
                </c:pt>
                <c:pt idx="9">
                  <c:v>8.1541598390491075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6.7833625762105072</c:v>
                </c:pt>
                <c:pt idx="1">
                  <c:v>7.1941937996610408</c:v>
                </c:pt>
                <c:pt idx="2">
                  <c:v>7.3694901318221326</c:v>
                </c:pt>
                <c:pt idx="3">
                  <c:v>7.5841775069690014</c:v>
                </c:pt>
                <c:pt idx="4">
                  <c:v>7.8578198935361199</c:v>
                </c:pt>
                <c:pt idx="5">
                  <c:v>7.2504465061366634</c:v>
                </c:pt>
                <c:pt idx="6">
                  <c:v>6.7474908926125527</c:v>
                </c:pt>
                <c:pt idx="7">
                  <c:v>7.4819023981653627</c:v>
                </c:pt>
                <c:pt idx="8">
                  <c:v>7.3106802278360039</c:v>
                </c:pt>
                <c:pt idx="9">
                  <c:v>7.413450146990658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7.1871237694022998</c:v>
                </c:pt>
                <c:pt idx="1">
                  <c:v>7.3932641833754866</c:v>
                </c:pt>
                <c:pt idx="2">
                  <c:v>7.4358447402875303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5.2374853626285054</c:v>
                </c:pt>
                <c:pt idx="1">
                  <c:v>5.7136048538654967</c:v>
                </c:pt>
                <c:pt idx="2">
                  <c:v>5.3077335964964103</c:v>
                </c:pt>
                <c:pt idx="3">
                  <c:v>5.0235029060541114</c:v>
                </c:pt>
                <c:pt idx="4">
                  <c:v>3.8714707399316111</c:v>
                </c:pt>
                <c:pt idx="5">
                  <c:v>5.1597116610665541</c:v>
                </c:pt>
                <c:pt idx="6">
                  <c:v>4.3828594854700871</c:v>
                </c:pt>
                <c:pt idx="7">
                  <c:v>3.6034157937105982</c:v>
                </c:pt>
                <c:pt idx="8">
                  <c:v>5.3278892015171726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7.1056292880222154</c:v>
                </c:pt>
                <c:pt idx="1">
                  <c:v>7.2849239729983681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7.9819829987019633</c:v>
                </c:pt>
                <c:pt idx="1">
                  <c:v>8.7389193933416998</c:v>
                </c:pt>
                <c:pt idx="2">
                  <c:v>8.780474954482532</c:v>
                </c:pt>
                <c:pt idx="3">
                  <c:v>8.5356932278481352</c:v>
                </c:pt>
                <c:pt idx="4">
                  <c:v>9.1967435800013355</c:v>
                </c:pt>
                <c:pt idx="5">
                  <c:v>8.7214298002288775</c:v>
                </c:pt>
                <c:pt idx="6">
                  <c:v>9.0635075152508584</c:v>
                </c:pt>
                <c:pt idx="7">
                  <c:v>9.2439661530201089</c:v>
                </c:pt>
                <c:pt idx="8">
                  <c:v>9.184132420307332</c:v>
                </c:pt>
                <c:pt idx="9">
                  <c:v>8.8467576559188732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8.0275713767930394</c:v>
                </c:pt>
                <c:pt idx="1">
                  <c:v>8.0330955420322177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4.7858515905885106</c:v>
                </c:pt>
                <c:pt idx="1">
                  <c:v>8.038897237288765</c:v>
                </c:pt>
                <c:pt idx="2">
                  <c:v>8.3867320847674236</c:v>
                </c:pt>
                <c:pt idx="3">
                  <c:v>8.0439685809345942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7.5290981208140968</c:v>
                </c:pt>
                <c:pt idx="1">
                  <c:v>7.7364065521480523</c:v>
                </c:pt>
                <c:pt idx="2">
                  <c:v>7.8608622569208357</c:v>
                </c:pt>
                <c:pt idx="3">
                  <c:v>7.326276737541022</c:v>
                </c:pt>
                <c:pt idx="4">
                  <c:v>6.9449979271449704</c:v>
                </c:pt>
                <c:pt idx="5">
                  <c:v>5.5511287856374434</c:v>
                </c:pt>
                <c:pt idx="6">
                  <c:v>6.95104685496774</c:v>
                </c:pt>
                <c:pt idx="7">
                  <c:v>6.6230471726375004</c:v>
                </c:pt>
                <c:pt idx="8">
                  <c:v>6.4438107121251003</c:v>
                </c:pt>
                <c:pt idx="9">
                  <c:v>7.2423579260962319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6.0163333294323706</c:v>
                </c:pt>
                <c:pt idx="1">
                  <c:v>7.2064228358713471</c:v>
                </c:pt>
                <c:pt idx="2">
                  <c:v>7.3519748524800193</c:v>
                </c:pt>
                <c:pt idx="3">
                  <c:v>5.1443913990702264</c:v>
                </c:pt>
                <c:pt idx="4">
                  <c:v>5.5544875801470486</c:v>
                </c:pt>
                <c:pt idx="5">
                  <c:v>4.4034958989379094</c:v>
                </c:pt>
                <c:pt idx="6">
                  <c:v>3.940548052136355</c:v>
                </c:pt>
                <c:pt idx="7">
                  <c:v>4.4037168535386577</c:v>
                </c:pt>
                <c:pt idx="8">
                  <c:v>4.5219671832249801</c:v>
                </c:pt>
                <c:pt idx="9">
                  <c:v>4.0561732429394199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8.1004833757738215</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8.3671207146980393</c:v>
                </c:pt>
                <c:pt idx="1">
                  <c:v>7.6535363425256966</c:v>
                </c:pt>
                <c:pt idx="2">
                  <c:v>7.9036184542963221</c:v>
                </c:pt>
                <c:pt idx="3">
                  <c:v>7.7314338007638046</c:v>
                </c:pt>
                <c:pt idx="4">
                  <c:v>7.8063279693990024</c:v>
                </c:pt>
                <c:pt idx="5">
                  <c:v>8.0251493972699652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7.988920305576614</c:v>
                </c:pt>
                <c:pt idx="1">
                  <c:v>8.3042985899044162</c:v>
                </c:pt>
                <c:pt idx="2">
                  <c:v>9.0047989054076734</c:v>
                </c:pt>
                <c:pt idx="3">
                  <c:v>8.4303314805721765</c:v>
                </c:pt>
                <c:pt idx="4">
                  <c:v>8.6208317778636054</c:v>
                </c:pt>
                <c:pt idx="5">
                  <c:v>7.7706430870689189</c:v>
                </c:pt>
                <c:pt idx="6">
                  <c:v>7.9209859786350876</c:v>
                </c:pt>
                <c:pt idx="7">
                  <c:v>8.3003724005856636</c:v>
                </c:pt>
                <c:pt idx="8">
                  <c:v>8.1355877302643744</c:v>
                </c:pt>
                <c:pt idx="9">
                  <c:v>8.6343227912024485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8.7584669704395886</c:v>
                </c:pt>
                <c:pt idx="1">
                  <c:v>9.3130699526490055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7.6280626975277954</c:v>
                </c:pt>
                <c:pt idx="1">
                  <c:v>7.8960749396564944</c:v>
                </c:pt>
                <c:pt idx="2">
                  <c:v>8.6685471311420663</c:v>
                </c:pt>
                <c:pt idx="3">
                  <c:v>8.4866276919903427</c:v>
                </c:pt>
                <c:pt idx="4">
                  <c:v>7.9474054443083064</c:v>
                </c:pt>
                <c:pt idx="5">
                  <c:v>7.8918699797685834</c:v>
                </c:pt>
                <c:pt idx="6">
                  <c:v>6.9800618660009732</c:v>
                </c:pt>
                <c:pt idx="7">
                  <c:v>7.7688425227542828</c:v>
                </c:pt>
                <c:pt idx="8">
                  <c:v>7.8059536203884186</c:v>
                </c:pt>
                <c:pt idx="9">
                  <c:v>7.9754749102615401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5.885239961049046</c:v>
                </c:pt>
                <c:pt idx="1">
                  <c:v>6.383110226205102</c:v>
                </c:pt>
                <c:pt idx="2">
                  <c:v>6.7686670447519752</c:v>
                </c:pt>
                <c:pt idx="3">
                  <c:v>6.5537186708972008</c:v>
                </c:pt>
                <c:pt idx="4">
                  <c:v>7.0275948340059893</c:v>
                </c:pt>
                <c:pt idx="5">
                  <c:v>8.0550612572062406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6.4138750676285676</c:v>
                </c:pt>
                <c:pt idx="1">
                  <c:v>4.9244742051408572</c:v>
                </c:pt>
                <c:pt idx="2">
                  <c:v>5.8149547114171778</c:v>
                </c:pt>
                <c:pt idx="3">
                  <c:v>6.1769051059223381</c:v>
                </c:pt>
                <c:pt idx="4">
                  <c:v>6.4377493130771946</c:v>
                </c:pt>
                <c:pt idx="5">
                  <c:v>5.8951475608516919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6.5823221740457933</c:v>
                </c:pt>
                <c:pt idx="1">
                  <c:v>6.7739654231967439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6.4118831482960141</c:v>
                </c:pt>
                <c:pt idx="1">
                  <c:v>6.1009379601611187</c:v>
                </c:pt>
                <c:pt idx="2">
                  <c:v>5.932026917642391</c:v>
                </c:pt>
                <c:pt idx="3">
                  <c:v>6.2915345633647934</c:v>
                </c:pt>
                <c:pt idx="4">
                  <c:v>6.6490388376897034</c:v>
                </c:pt>
                <c:pt idx="5">
                  <c:v>5.8528116639131138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7.9536469233174039</c:v>
                </c:pt>
                <c:pt idx="1">
                  <c:v>7.4188024825126746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1">
                  <c:v>6.3590319420870571</c:v>
                </c:pt>
                <c:pt idx="4">
                  <c:v>4.6128125016322903</c:v>
                </c:pt>
                <c:pt idx="6">
                  <c:v>3.765342557762259</c:v>
                </c:pt>
                <c:pt idx="7">
                  <c:v>5.3722885440942294</c:v>
                </c:pt>
                <c:pt idx="8">
                  <c:v>4.6968565232532269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Sheet1!$B$2:$B$6</c:f>
              <c:numCache>
                <c:formatCode>0.0</c:formatCode>
                <c:ptCount val="5"/>
                <c:pt idx="0">
                  <c:v>6.2869703189446984</c:v>
                </c:pt>
                <c:pt idx="1">
                  <c:v>6.340509991999653</c:v>
                </c:pt>
                <c:pt idx="2">
                  <c:v>6.5152433757553112</c:v>
                </c:pt>
                <c:pt idx="3">
                  <c:v>6.6406501134718514</c:v>
                </c:pt>
                <c:pt idx="4">
                  <c:v>6.9741429162396971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Sheet1!$C$2:$C$6</c:f>
              <c:numCache>
                <c:formatCode>0.0</c:formatCode>
                <c:ptCount val="5"/>
                <c:pt idx="0">
                  <c:v>3.7130296810553016</c:v>
                </c:pt>
                <c:pt idx="1">
                  <c:v>3.659490008000347</c:v>
                </c:pt>
                <c:pt idx="2">
                  <c:v>3.4847566242446888</c:v>
                </c:pt>
                <c:pt idx="3">
                  <c:v>3.3593498865281486</c:v>
                </c:pt>
                <c:pt idx="4">
                  <c:v>3.0258570837603029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5.9156113096145519</c:v>
                </c:pt>
                <c:pt idx="1">
                  <c:v>6.0768977974380238</c:v>
                </c:pt>
                <c:pt idx="2">
                  <c:v>6.2435691831775486</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0.40522151167812304</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0.20628244478340907</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2.1535593439272658</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0.20628244478340818</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0.33241354672699153</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6.872973342515202</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0.86046511627906985</c:v>
                </c:pt>
                <c:pt idx="1">
                  <c:v>0</c:v>
                </c:pt>
                <c:pt idx="2">
                  <c:v>2.3255813953488368E-2</c:v>
                </c:pt>
                <c:pt idx="3">
                  <c:v>1.1627906976744189E-2</c:v>
                </c:pt>
                <c:pt idx="4">
                  <c:v>0.10465116279069769</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0.33895739539233816</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0.86227805699156512</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0.24039667544497334</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2.5097070533421011</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0.11590135456168937</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9.327993409032441</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8.7471253466595407</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Sheet1!$B$2:$B$6</c:f>
              <c:numCache>
                <c:formatCode>0.0</c:formatCode>
                <c:ptCount val="5"/>
                <c:pt idx="0">
                  <c:v>9.1818636330657917</c:v>
                </c:pt>
                <c:pt idx="1">
                  <c:v>8.8858553804094083</c:v>
                </c:pt>
                <c:pt idx="2">
                  <c:v>8.7471253466595407</c:v>
                </c:pt>
                <c:pt idx="3">
                  <c:v>8.740724794634513</c:v>
                </c:pt>
                <c:pt idx="4">
                  <c:v>8.7124634584887932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Sheet1!$C$2:$C$6</c:f>
              <c:numCache>
                <c:formatCode>0.0</c:formatCode>
                <c:ptCount val="5"/>
                <c:pt idx="0">
                  <c:v>0.81813636693420833</c:v>
                </c:pt>
                <c:pt idx="1">
                  <c:v>1.1141446195905917</c:v>
                </c:pt>
                <c:pt idx="2">
                  <c:v>1.2528746533404593</c:v>
                </c:pt>
                <c:pt idx="3">
                  <c:v>1.259275205365487</c:v>
                </c:pt>
                <c:pt idx="4">
                  <c:v>1.2875365415112068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Sheet1!$B$2:$B$6</c:f>
              <c:numCache>
                <c:formatCode>0.0</c:formatCode>
                <c:ptCount val="5"/>
                <c:pt idx="0">
                  <c:v>7.6537476744776374</c:v>
                </c:pt>
                <c:pt idx="1">
                  <c:v>8.0751463520561373</c:v>
                </c:pt>
                <c:pt idx="2">
                  <c:v>8.1779375517580597</c:v>
                </c:pt>
                <c:pt idx="3">
                  <c:v>8.2121036989681606</c:v>
                </c:pt>
                <c:pt idx="4">
                  <c:v>8.2749955409331299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Sheet1!$C$2:$C$6</c:f>
              <c:numCache>
                <c:formatCode>0.0</c:formatCode>
                <c:ptCount val="5"/>
                <c:pt idx="0">
                  <c:v>2.3462523255223626</c:v>
                </c:pt>
                <c:pt idx="1">
                  <c:v>1.9248536479438627</c:v>
                </c:pt>
                <c:pt idx="2">
                  <c:v>1.8220624482419403</c:v>
                </c:pt>
                <c:pt idx="3">
                  <c:v>1.7878963010318394</c:v>
                </c:pt>
                <c:pt idx="4">
                  <c:v>1.7250044590668701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0.22190886747309957</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0.53633263633223027</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0.14952552910454919</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1.5610252277981012</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0.14952552910454919</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6.422057916526569E-2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8.9872719451087377</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0.16199812478471287</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0.34925789363274262</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9.7370489509101432E-2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1.0165340425612506</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3.6201007283573006E-2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9.2396815915266828</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0.29105017588489446</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0.10710071280707822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1.118116187972884</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0.10710071280707822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5.8155583352395013E-2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8.9785800450497852</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0.9407347033461626</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0.58192477520559471</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0.1622362765516332</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1.6937236208276669</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0.1622362765516332</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0.30897438094966212</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7.7829678049529578</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8.5958737483740784</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Sheet1!$B$2:$B$6</c:f>
              <c:numCache>
                <c:formatCode>0.0</c:formatCode>
                <c:ptCount val="5"/>
                <c:pt idx="0">
                  <c:v>9.4466963738434586</c:v>
                </c:pt>
                <c:pt idx="1">
                  <c:v>9.0924965396332134</c:v>
                </c:pt>
                <c:pt idx="2">
                  <c:v>9.0744941186260952</c:v>
                </c:pt>
                <c:pt idx="3">
                  <c:v>9.0470668350651735</c:v>
                </c:pt>
                <c:pt idx="4">
                  <c:v>8.9442748974871247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Sheet1!$C$2:$C$6</c:f>
              <c:numCache>
                <c:formatCode>0.0</c:formatCode>
                <c:ptCount val="5"/>
                <c:pt idx="0">
                  <c:v>0.55330362615654138</c:v>
                </c:pt>
                <c:pt idx="1">
                  <c:v>0.90750346036678664</c:v>
                </c:pt>
                <c:pt idx="2">
                  <c:v>0.92550588137390477</c:v>
                </c:pt>
                <c:pt idx="3">
                  <c:v>0.95293316493482649</c:v>
                </c:pt>
                <c:pt idx="4">
                  <c:v>1.0557251025128753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0.48863636363636359</c:v>
                </c:pt>
                <c:pt idx="1">
                  <c:v>2.2727272727272731E-2</c:v>
                </c:pt>
                <c:pt idx="2">
                  <c:v>0.25</c:v>
                </c:pt>
                <c:pt idx="3">
                  <c:v>0.14772727272727271</c:v>
                </c:pt>
                <c:pt idx="4">
                  <c:v>1.136363636363636E-2</c:v>
                </c:pt>
                <c:pt idx="5">
                  <c:v>7.9545454545454544E-2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Sheet1!$B$2:$B$6</c:f>
              <c:numCache>
                <c:formatCode>0.0</c:formatCode>
                <c:ptCount val="5"/>
                <c:pt idx="0">
                  <c:v>7.7610740002369214</c:v>
                </c:pt>
                <c:pt idx="1">
                  <c:v>8.352808206999125</c:v>
                </c:pt>
                <c:pt idx="2">
                  <c:v>8.3625420818234772</c:v>
                </c:pt>
                <c:pt idx="3">
                  <c:v>8.4672018746031075</c:v>
                </c:pt>
                <c:pt idx="4">
                  <c:v>8.5124840617729873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Sheet1!$C$2:$C$6</c:f>
              <c:numCache>
                <c:formatCode>0.0</c:formatCode>
                <c:ptCount val="5"/>
                <c:pt idx="0">
                  <c:v>2.2389259997630786</c:v>
                </c:pt>
                <c:pt idx="1">
                  <c:v>1.647191793000875</c:v>
                </c:pt>
                <c:pt idx="2">
                  <c:v>1.6374579181765228</c:v>
                </c:pt>
                <c:pt idx="3">
                  <c:v>1.5327981253968925</c:v>
                </c:pt>
                <c:pt idx="4">
                  <c:v>1.4875159382270127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0.46132135419638587</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0.58795798089420437</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0.16391828919019868</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1.711283593214989</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0.1639182891901978</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4.8020656989235633E-2</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8.3433931081849764</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4.6340713165353264E-2</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0.60717290913347632</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0.16927526752239785</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1.7585532000771984</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8.8728140923024643</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0.25101346563300808</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0.28443869447983694</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7.9299381407697211E-2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0.82787424774564045</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3.1399855842815683E-2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9.4048597868461634</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1.7202517202473899E-2</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0.74399150903454103</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0.20741927024700235</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2.1654276398557188</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0.20741927024700146</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0.49996897196872325</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6.6110061253969814</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0.19463990702383693</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0.29762680681463927</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8.2976128525375614E-2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0.86625896399645441</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8.2976128525375614E-2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0.10596471464917556</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9.3611589071970354</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0.14976400748323648</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0.13222438066339315</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1.380403702174597</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0.13222438066339315</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3.8898558031627672E-2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8.3517671597358127</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0.11006900213664661</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0.14526795292309824</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1.4584196192628909</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8.0661844651492363</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0.44987439216314495</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0.53166540670158113</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0.14822434037818777</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1.5474410028156456</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0.14822434037818866</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1.0570494229616756E-2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9.1217879622694777</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0.28291131684536275</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0.36820293258518966</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0.10265222472596669</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1.015864751061363</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9.2298921282845576</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0.32954545454545447</c:v>
                </c:pt>
                <c:pt idx="1">
                  <c:v>0</c:v>
                </c:pt>
                <c:pt idx="2">
                  <c:v>0.36363636363636359</c:v>
                </c:pt>
                <c:pt idx="3">
                  <c:v>2.2727272727272731E-2</c:v>
                </c:pt>
                <c:pt idx="4">
                  <c:v>0</c:v>
                </c:pt>
                <c:pt idx="5">
                  <c:v>0.1818181818181818</c:v>
                </c:pt>
                <c:pt idx="6">
                  <c:v>0.10227272727272731</c:v>
                </c:pt>
                <c:pt idx="7">
                  <c:v>0</c:v>
                </c:pt>
                <c:pt idx="8">
                  <c:v>0</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8.0599649480460478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Sheet1!$B$2:$B$6</c:f>
              <c:numCache>
                <c:formatCode>0.0</c:formatCode>
                <c:ptCount val="5"/>
                <c:pt idx="0">
                  <c:v>9.0212601997251518</c:v>
                </c:pt>
                <c:pt idx="1">
                  <c:v>8.9173863725953755</c:v>
                </c:pt>
                <c:pt idx="2">
                  <c:v>8.8233312203822116</c:v>
                </c:pt>
                <c:pt idx="3">
                  <c:v>8.7268245635986066</c:v>
                </c:pt>
                <c:pt idx="4">
                  <c:v>8.5771969098504766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Sheet1!$C$2:$C$6</c:f>
              <c:numCache>
                <c:formatCode>0.0</c:formatCode>
                <c:ptCount val="5"/>
                <c:pt idx="0">
                  <c:v>0.97873980027484819</c:v>
                </c:pt>
                <c:pt idx="1">
                  <c:v>1.0826136274046245</c:v>
                </c:pt>
                <c:pt idx="2">
                  <c:v>1.1766687796177884</c:v>
                </c:pt>
                <c:pt idx="3">
                  <c:v>1.2731754364013934</c:v>
                </c:pt>
                <c:pt idx="4">
                  <c:v>1.4228030901495234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Sheet1!$B$2:$B$6</c:f>
              <c:numCache>
                <c:formatCode>0.0</c:formatCode>
                <c:ptCount val="5"/>
                <c:pt idx="0">
                  <c:v>7.6777718234768946</c:v>
                </c:pt>
                <c:pt idx="1">
                  <c:v>8.0261721547481493</c:v>
                </c:pt>
                <c:pt idx="2">
                  <c:v>8.0392213851846552</c:v>
                </c:pt>
                <c:pt idx="3">
                  <c:v>8.0489482643134735</c:v>
                </c:pt>
                <c:pt idx="4">
                  <c:v>8.0599649480460478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Sheet1!$C$2:$C$6</c:f>
              <c:numCache>
                <c:formatCode>0.0</c:formatCode>
                <c:ptCount val="5"/>
                <c:pt idx="0">
                  <c:v>2.3222281765231054</c:v>
                </c:pt>
                <c:pt idx="1">
                  <c:v>1.9738278452518507</c:v>
                </c:pt>
                <c:pt idx="2">
                  <c:v>1.9607786148153448</c:v>
                </c:pt>
                <c:pt idx="3">
                  <c:v>1.9510517356865265</c:v>
                </c:pt>
                <c:pt idx="4">
                  <c:v>1.9400350519539522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0.18754902535369133</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0.15143684861807039</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1.5809791313011168</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8.3656442397087361E-2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8.5784070929010454</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0.11365715606488624</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0.1857441338014727</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1.9391423024282934</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0.15036390469551009</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8.2498538881232601</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6.6749417538622069E-2</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0.96762052214183214</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0.26976536713319366</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2.8163120117547882</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6.6649443055224467E-2</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7.2246466125985558</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0.38643051086677804</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0.41465004609490563</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0.11560133270942785</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1.1041923251369177</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9.0606405723807448</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0.13648660320569039</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0.60087512518512121</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0.16751949244314179</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1.7488796422772337</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0.16751949244314268</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6.7697580013232894E-2</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7.186276574226631</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8.1708328267236663</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Sheet1!$B$2:$B$6</c:f>
              <c:numCache>
                <c:formatCode>0.0</c:formatCode>
                <c:ptCount val="5"/>
                <c:pt idx="0">
                  <c:v>8.8549471412949377</c:v>
                </c:pt>
                <c:pt idx="1">
                  <c:v>8.782088734945777</c:v>
                </c:pt>
                <c:pt idx="2">
                  <c:v>8.7179062505577871</c:v>
                </c:pt>
                <c:pt idx="3">
                  <c:v>8.69700320353334</c:v>
                </c:pt>
                <c:pt idx="4">
                  <c:v>8.6838009623227617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Sheet1!$C$2:$C$6</c:f>
              <c:numCache>
                <c:formatCode>0.0</c:formatCode>
                <c:ptCount val="5"/>
                <c:pt idx="0">
                  <c:v>1.1450528587050623</c:v>
                </c:pt>
                <c:pt idx="1">
                  <c:v>1.217911265054223</c:v>
                </c:pt>
                <c:pt idx="2">
                  <c:v>1.2820937494422129</c:v>
                </c:pt>
                <c:pt idx="3">
                  <c:v>1.30299679646666</c:v>
                </c:pt>
                <c:pt idx="4">
                  <c:v>1.3161990376772383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7.9545454545454544E-2</c:v>
                </c:pt>
                <c:pt idx="2">
                  <c:v>0.29545454545454553</c:v>
                </c:pt>
                <c:pt idx="3">
                  <c:v>0.35227272727272729</c:v>
                </c:pt>
                <c:pt idx="4">
                  <c:v>0.27272727272727271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Sheet1!$B$2:$B$6</c:f>
              <c:numCache>
                <c:formatCode>0.0</c:formatCode>
                <c:ptCount val="5"/>
                <c:pt idx="0">
                  <c:v>7.8951704063081634</c:v>
                </c:pt>
                <c:pt idx="1">
                  <c:v>8.0346380495701002</c:v>
                </c:pt>
                <c:pt idx="2">
                  <c:v>8.0764012619325261</c:v>
                </c:pt>
                <c:pt idx="3">
                  <c:v>8.0797386122751416</c:v>
                </c:pt>
                <c:pt idx="4">
                  <c:v>8.1644659064921701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Sheet1!$C$2:$C$6</c:f>
              <c:numCache>
                <c:formatCode>0.0</c:formatCode>
                <c:ptCount val="5"/>
                <c:pt idx="0">
                  <c:v>2.1048295936918366</c:v>
                </c:pt>
                <c:pt idx="1">
                  <c:v>1.9653619504298998</c:v>
                </c:pt>
                <c:pt idx="2">
                  <c:v>1.9235987380674739</c:v>
                </c:pt>
                <c:pt idx="3">
                  <c:v>1.9202613877248584</c:v>
                </c:pt>
                <c:pt idx="4">
                  <c:v>1.8355340935078299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0.38566263471521456</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0.11208672132971653</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1.1701694068209747</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0.11208672132971742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0.10652585501609479</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8.4905989471429351</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0.4527108845284058</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0.20437716920050786</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2.1336685381991218</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0.11482584604399193</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7.0770341247049853</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0.30211797630504122</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0.1961475654458269</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2.0477526470949563</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0.1961475654458269</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0.22773925697350528</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6.9706650997778086</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0.28764110800093157</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0.10606896797061438</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1.1073449188256355</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1.5651591266230724E-2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8.6113674682521104</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5.8352292325298372E-2</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0.422917300964059</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0.11790618155660226</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1.2060857790299444</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8.637613882837563</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0.23855559765645662</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0.40570413522068449</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0.11310727964202894</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1.1808238902493251</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0.11310727964202982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9.978225232073612E-2</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8.5729243491640599</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6.6945232662540377E-2</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0.27662938032912976</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7.7122203009020396E-2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0.80514481534633831</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7.7122203009020396E-2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6.1201699846852975E-2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9.3255563900085434</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0.36841710790714366</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0.12041706049567757</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1.2571369612717476</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0.12041706049567757</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4.839043767450768E-2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8.6929049820219468</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0.41950517015129929</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0.36935551173617043</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0.10297355517597317</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1.0750292501112746</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2.7012273284967137E-2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8.7359306676870077</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0.10597032177892274</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0.45330548268073034</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0.12637817942118001</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1.3193701938464164</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0.12637817942117913</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0.17418221171003623</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8.1775091392007084</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0.36973560230498315</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0.18250465534835669</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1.9053226087578814</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0.18250465534835669</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0.25109501349718233</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6.5722594257677587</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0.30216655967140227</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0.45353958249677717</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0.12644344469964075</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1.3200515540581925</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3.9171284816822194E-2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8.1856294441185646</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7.1420000843036613</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Sheet1!$B$2:$B$6</c:f>
              <c:numCache>
                <c:formatCode>0.0</c:formatCode>
                <c:ptCount val="5"/>
                <c:pt idx="0">
                  <c:v>8.18401586054412</c:v>
                </c:pt>
                <c:pt idx="1">
                  <c:v>8.1400799998501743</c:v>
                </c:pt>
                <c:pt idx="2">
                  <c:v>8.1339681194943605</c:v>
                </c:pt>
                <c:pt idx="3">
                  <c:v>7.9189589178342983</c:v>
                </c:pt>
                <c:pt idx="4">
                  <c:v>7.7932047323010556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Sheet1!$C$2:$C$6</c:f>
              <c:numCache>
                <c:formatCode>0.0</c:formatCode>
                <c:ptCount val="5"/>
                <c:pt idx="0">
                  <c:v>1.81598413945588</c:v>
                </c:pt>
                <c:pt idx="1">
                  <c:v>1.8599200001498257</c:v>
                </c:pt>
                <c:pt idx="2">
                  <c:v>1.8660318805056395</c:v>
                </c:pt>
                <c:pt idx="3">
                  <c:v>2.0810410821657017</c:v>
                </c:pt>
                <c:pt idx="4">
                  <c:v>2.2067952676989444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Sheet1!$B$2:$B$6</c:f>
              <c:numCache>
                <c:formatCode>0.0</c:formatCode>
                <c:ptCount val="5"/>
                <c:pt idx="0">
                  <c:v>6.589954965500108</c:v>
                </c:pt>
                <c:pt idx="1">
                  <c:v>6.7373905777763818</c:v>
                </c:pt>
                <c:pt idx="2">
                  <c:v>6.8317605511910928</c:v>
                </c:pt>
                <c:pt idx="3">
                  <c:v>6.995386686173994</c:v>
                </c:pt>
                <c:pt idx="4">
                  <c:v>7.1204965158497737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Sheet1!$C$2:$C$6</c:f>
              <c:numCache>
                <c:formatCode>0.0</c:formatCode>
                <c:ptCount val="5"/>
                <c:pt idx="0">
                  <c:v>3.410045034499892</c:v>
                </c:pt>
                <c:pt idx="1">
                  <c:v>3.2626094222236182</c:v>
                </c:pt>
                <c:pt idx="2">
                  <c:v>3.1682394488089072</c:v>
                </c:pt>
                <c:pt idx="3">
                  <c:v>3.004613313826006</c:v>
                </c:pt>
                <c:pt idx="4">
                  <c:v>2.8795034841502263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0.47937363436505542</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0.14405931209343592</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1.503958700723647</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0.14405931209343592</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0.10364700793962101</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7.413450146990658</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0.14649763604781185</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0.65090162699835208</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0.18146650712423096</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1.8944844891554409</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0.18146650712423273</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0.28479157480486172</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7.1183422024152501</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0.20774963487316533</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0.69948941440150669</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0.19501241898437627</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2.0359018797097486</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0.19501241898437716</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0.44053436347171893</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7.402314375562252</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0.3000227079261153</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0.60772587341939932</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0.16942942983106057</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1.7688191165858136</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0.16942942983106057</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0.22540900260264962</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7.4358447402875303</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0.29545454545454553</c:v>
                </c:pt>
                <c:pt idx="1">
                  <c:v>0.20454545454545461</c:v>
                </c:pt>
                <c:pt idx="2">
                  <c:v>0.51136363636363635</c:v>
                </c:pt>
                <c:pt idx="3">
                  <c:v>3.4090909090909088E-2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0.57652967554700396</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1.6047575270922168</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0.44739440054200497</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4.6707338218703631</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0.27635846523140017</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5.3278892015171726</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0.17474757188135914</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0.46100382972657261</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0.12852442102066952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1.3417766504683506</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0.12852442102066952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5.8358111977167226E-2</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8.1541598390491075</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8.0658408144586211</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Sheet1!$B$2:$B$6</c:f>
              <c:numCache>
                <c:formatCode>0.0</c:formatCode>
                <c:ptCount val="5"/>
                <c:pt idx="0">
                  <c:v>8.7371174516694783</c:v>
                </c:pt>
                <c:pt idx="1">
                  <c:v>8.7353528256900965</c:v>
                </c:pt>
                <c:pt idx="2">
                  <c:v>8.6264254784873931</c:v>
                </c:pt>
                <c:pt idx="3">
                  <c:v>8.61082381437053</c:v>
                </c:pt>
                <c:pt idx="4">
                  <c:v>8.5438527133212325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Sheet1!$C$2:$C$6</c:f>
              <c:numCache>
                <c:formatCode>0.0</c:formatCode>
                <c:ptCount val="5"/>
                <c:pt idx="0">
                  <c:v>1.2628825483305217</c:v>
                </c:pt>
                <c:pt idx="1">
                  <c:v>1.2646471743099035</c:v>
                </c:pt>
                <c:pt idx="2">
                  <c:v>1.3735745215126069</c:v>
                </c:pt>
                <c:pt idx="3">
                  <c:v>1.38917618562947</c:v>
                </c:pt>
                <c:pt idx="4">
                  <c:v>1.4561472866787675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Sheet1!$B$2:$B$6</c:f>
              <c:numCache>
                <c:formatCode>0.0</c:formatCode>
                <c:ptCount val="5"/>
                <c:pt idx="0">
                  <c:v>7.6274605047820589</c:v>
                </c:pt>
                <c:pt idx="1">
                  <c:v>7.702056970986745</c:v>
                </c:pt>
                <c:pt idx="2">
                  <c:v>7.9188213707287112</c:v>
                </c:pt>
                <c:pt idx="3">
                  <c:v>8.001222581876652</c:v>
                </c:pt>
                <c:pt idx="4">
                  <c:v>8.0352642692949736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Sheet1!$C$2:$C$6</c:f>
              <c:numCache>
                <c:formatCode>0.0</c:formatCode>
                <c:ptCount val="5"/>
                <c:pt idx="0">
                  <c:v>2.3725394952179411</c:v>
                </c:pt>
                <c:pt idx="1">
                  <c:v>2.297943029013255</c:v>
                </c:pt>
                <c:pt idx="2">
                  <c:v>2.0811786292712888</c:v>
                </c:pt>
                <c:pt idx="3">
                  <c:v>1.998777418123348</c:v>
                </c:pt>
                <c:pt idx="4">
                  <c:v>1.9647357307050264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0.25794746436785143</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0.1720731733364671</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1.7964194222492047</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5.66767237718242E-2</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7.2849239729983681</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4.2391466258735022E-2</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0.12454495688637301</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1.300231611678285</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0.12454495688637301</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4.0737438225843192E-2</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8.8467576559188732</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7.1440183753085078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Sheet1!$B$2:$B$6</c:f>
              <c:numCache>
                <c:formatCode>0.0</c:formatCode>
                <c:ptCount val="5"/>
                <c:pt idx="0">
                  <c:v>8.4033718495717888</c:v>
                </c:pt>
                <c:pt idx="1">
                  <c:v>8.2697578800996236</c:v>
                </c:pt>
                <c:pt idx="2">
                  <c:v>8.2436098483442652</c:v>
                </c:pt>
                <c:pt idx="3">
                  <c:v>8.1366374355882414</c:v>
                </c:pt>
                <c:pt idx="4">
                  <c:v>8.1188957396676233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Sheet1!$C$2:$C$6</c:f>
              <c:numCache>
                <c:formatCode>0.0</c:formatCode>
                <c:ptCount val="5"/>
                <c:pt idx="0">
                  <c:v>1.5966281504282112</c:v>
                </c:pt>
                <c:pt idx="1">
                  <c:v>1.7302421199003764</c:v>
                </c:pt>
                <c:pt idx="2">
                  <c:v>1.7563901516557348</c:v>
                </c:pt>
                <c:pt idx="3">
                  <c:v>1.8633625644117586</c:v>
                </c:pt>
                <c:pt idx="4">
                  <c:v>1.8811042603323767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Sheet1!$B$2:$B$6</c:f>
              <c:numCache>
                <c:formatCode>0.0</c:formatCode>
                <c:ptCount val="5"/>
                <c:pt idx="0">
                  <c:v>7.1440183753085078</c:v>
                </c:pt>
                <c:pt idx="1">
                  <c:v>7.2152550042099142</c:v>
                </c:pt>
                <c:pt idx="2">
                  <c:v>7.2479914295212016</c:v>
                </c:pt>
                <c:pt idx="3">
                  <c:v>7.4865436362177649</c:v>
                </c:pt>
                <c:pt idx="4">
                  <c:v>7.5620692773381748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Sheet1!$C$2:$C$6</c:f>
              <c:numCache>
                <c:formatCode>0.0</c:formatCode>
                <c:ptCount val="5"/>
                <c:pt idx="0">
                  <c:v>2.8559816246914922</c:v>
                </c:pt>
                <c:pt idx="1">
                  <c:v>2.7847449957900858</c:v>
                </c:pt>
                <c:pt idx="2">
                  <c:v>2.7520085704787984</c:v>
                </c:pt>
                <c:pt idx="3">
                  <c:v>2.5134563637822351</c:v>
                </c:pt>
                <c:pt idx="4">
                  <c:v>2.4379307226618252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0.27906976744186052</c:v>
                </c:pt>
                <c:pt idx="1">
                  <c:v>0.72093023255813948</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0.16064981040106119</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0.8665658884387053</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0.24159209079435584</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2.5221870193335567</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0.24159209079435406</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1.3956844822388348E-2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7.2423579260962319</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0.99388423420027472</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0.29485673154603464</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3.0782622826074126</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0.29485673154603376</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4.7927727586776214E-2</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4.0561732429394199</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0.25079148249773553</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0.16496554392259455</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1.7222167834667914</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1.6516288060845596E-2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8.0330955420322177</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0.16743329096558845</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0.54181198593967661</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0.15105313080860583</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1.576973172021007</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0.15105313080860583</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0.1166092204884297</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8.0439685809345942</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0.23307706182547783</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0.38162072128042368</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0.10639300389575368</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1.0794147103447251</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9.3130699526490055</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0.15263441397725241</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0.15796771174819035</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1.6491604122266281</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0.13714266392968888</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7.9754749102615401</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1.2292323967188601E-2</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0.15825703625770515</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1.6521809188991519</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5.2448473031601495E-2</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8.0251493972699652</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9.5571134859006257E-2</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0.12387196639633302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1.2932056868123851</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0.12387196639633302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1.9066650173202859E-2</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8.6343227912024485</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0.12326763580983702</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0.20706953938886397</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2.1617764995068942</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0.20706953938886485</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0.18103706904122951</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6.7739654231967439</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0.40847704677261731</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0.19523199761599219</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2.0381942493504948</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0.13359659528457613</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5.8528116639131138</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0.72727272727272729</c:v>
                </c:pt>
                <c:pt idx="1">
                  <c:v>0.27272727272727271</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0.24889331821786076</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0.65187790247236155</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0.18173868542723692</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1.8973259918740375</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3.4091271723276861E-2</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8.0550612572062406</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0.45045832291996835</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0.19154329553330385</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1.9996847249676684</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0.19017794615016115</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5.8951475608516919</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0.23399038203190603</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0.52662808370314185</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0.14681997238790068</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1.5327796010130186</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0.1468199723878989</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0.217870160880274</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7.4188024825126746</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4.8485121660093888E-2</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0.28189035925489137</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2.942895202613057</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0.28189035925489137</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0.48343275153423626</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4.6968565232532269</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7.0973254919366839</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Sheet1!$B$2:$B$6</c:f>
              <c:numCache>
                <c:formatCode>0.0</c:formatCode>
                <c:ptCount val="5"/>
                <c:pt idx="0">
                  <c:v>8.6474777428539014</c:v>
                </c:pt>
                <c:pt idx="1">
                  <c:v>8.4089317343774113</c:v>
                </c:pt>
                <c:pt idx="2">
                  <c:v>8.319727163299083</c:v>
                </c:pt>
                <c:pt idx="3">
                  <c:v>8.1602961853367884</c:v>
                </c:pt>
                <c:pt idx="4">
                  <c:v>8.0636618896201302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Sheet1!$C$2:$C$6</c:f>
              <c:numCache>
                <c:formatCode>0.0</c:formatCode>
                <c:ptCount val="5"/>
                <c:pt idx="0">
                  <c:v>1.3525222571460986</c:v>
                </c:pt>
                <c:pt idx="1">
                  <c:v>1.5910682656225887</c:v>
                </c:pt>
                <c:pt idx="2">
                  <c:v>1.680272836700917</c:v>
                </c:pt>
                <c:pt idx="3">
                  <c:v>1.8397038146632116</c:v>
                </c:pt>
                <c:pt idx="4">
                  <c:v>1.9363381103798698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Sheet1!$B$2:$B$6</c:f>
              <c:numCache>
                <c:formatCode>0.0</c:formatCode>
                <c:ptCount val="5"/>
                <c:pt idx="0">
                  <c:v>6.7954872839164127</c:v>
                </c:pt>
                <c:pt idx="1">
                  <c:v>7.0973254919366839</c:v>
                </c:pt>
                <c:pt idx="2">
                  <c:v>7.1229734684173991</c:v>
                </c:pt>
                <c:pt idx="3">
                  <c:v>7.3066210866924211</c:v>
                </c:pt>
                <c:pt idx="4">
                  <c:v>7.3948185186198119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Sheet1!$C$2:$C$6</c:f>
              <c:numCache>
                <c:formatCode>0.0</c:formatCode>
                <c:ptCount val="5"/>
                <c:pt idx="0">
                  <c:v>3.2045127160835873</c:v>
                </c:pt>
                <c:pt idx="1">
                  <c:v>2.9026745080633161</c:v>
                </c:pt>
                <c:pt idx="2">
                  <c:v>2.8770265315826009</c:v>
                </c:pt>
                <c:pt idx="3">
                  <c:v>2.6933789133075789</c:v>
                </c:pt>
                <c:pt idx="4">
                  <c:v>2.6051814813801881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0.83226939325934968</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0.23455953318206557</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2.4487681194676423</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0.23455953318206557</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0.38381727783306019</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4.6092427902904252</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0.21721965429224888</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0.12687556992262028</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1.3245628798410038</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0.12687556992262117</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0.22882522224798407</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8.3996820997747719</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0.23469325311262956</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0.50852933729899163</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0.14177417720616869</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1.4801022179590797</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0.14177417720616958</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9.6737522814697385E-2</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8.2830515857448557</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28084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RBK | Walsall Healthcare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277960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RBK | Walsall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277960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RBK | Walsall Healthcare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443198"/>
          </a:xfrm>
        </p:spPr>
        <p:txBody>
          <a:bodyPr/>
          <a:lstStyle/>
          <a:p>
            <a:r>
              <a:rPr lang="en-GB" sz="3200">
                <a:latin typeface="Arial" panose="020B0604020202020204" pitchFamily="34" charset="0"/>
                <a:cs typeface="Arial" panose="020B0604020202020204" pitchFamily="34" charset="0"/>
              </a:rPr>
              <a:t>Walsall Healthcare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710022237"/>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388637986"/>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009321969"/>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824484194"/>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235632020"/>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28%</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16%</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73</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41805600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66512735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20624773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4988098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48281824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83362080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9403837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1726451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20850748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05250188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45343154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9586142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60254150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41914297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16411615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7859424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58138259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1904605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14311466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10914146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39017768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26568866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189961059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3346688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249715474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411935758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120393025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36834840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16760769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116427658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9088886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5838006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14720911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302889232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9860157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27671950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31;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558444078"/>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96375589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52415374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422404901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90616662"/>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D2. On the day you left hospital, was your discharge delayed for any reason?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29965271"/>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If you raised a concern during labour and birth,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G15. If, during evenings, nights or weekends, you needed support or advice about feeding your baby, were you able to get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6038128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G4. Would you have liked to have seen or spoken to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G11. Were you given information about any changes you might experience to your mental health after having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295813402"/>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27586226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 During your labour and birth,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B11. Thinking about your antenatal care, were you involved in decisions about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4036758269"/>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4567213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G11. Were you given information about any changes you might experience to your mental health after having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Walsall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Antenatal check ups: </a:t>
            </a:r>
            <a:r>
              <a:rPr lang="en-GB" sz="1400" b="0">
                <a:solidFill>
                  <a:prstClr val="black"/>
                </a:solidFill>
                <a:latin typeface="Arial"/>
              </a:rPr>
              <a:t>Midwives or doctor aware of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Midwives or doctor appearing to be aware of their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involved in decisions about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 </a:t>
            </a:r>
            <a:r>
              <a:rPr lang="en-GB" sz="1400" b="0" noProof="0">
                <a:solidFill>
                  <a:prstClr val="black"/>
                </a:solidFill>
                <a:latin typeface="Arial"/>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Being able to get support or advice about feeding baby during evenings, nights or weekends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given information about possible changes to mental health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Walsall Healthcare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88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20204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400409115"/>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1570388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5290324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310518854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13526761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412501266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0897618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396071239"/>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2283713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9434372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163828243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68549726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228339827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224890677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2199908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4564636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351068878"/>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4462080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0773437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76610738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83659161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22094935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84211824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45534389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10654316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22420763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43368319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1752659088"/>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72846261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66506695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8655773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3756579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9752172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229128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1710572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93400323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67352041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85730359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311018679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54581876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205752293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125148368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635622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8504838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1597786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4460864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14046373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05347498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58641207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25540149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314750413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379203412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191961126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190839859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412123817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9799818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119498076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869479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95787692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248547470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47766463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5790903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2544946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7142941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0404151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276564111"/>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19905285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290685851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276737255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117883429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123566006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31231525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23310083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2754202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208281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2638726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0076268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46754915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32053854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13080126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78889342"/>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9854445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1992818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2395882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82910752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17493902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163498462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29032525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123564523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4126941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1132756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01552999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3365427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83775529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424212332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83896401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418871726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182077623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190411295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401609226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67833209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53530085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5983710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12885285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8747351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387085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1836879014"/>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204511030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05987029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46320437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579456472"/>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25059027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1086389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6777739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668536906"/>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370457892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99123706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228207021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238526793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298863731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86038787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5350816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282231027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19402294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252828587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45211227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86056590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403995918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97663930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59245582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417221267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316714981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331965243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58230302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76472858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32735665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195692118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106223714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60906018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43375040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78081755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36365918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3738801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409283332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84841510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5810071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14531219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92579306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2987738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314155345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108218438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389400516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37529178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2223967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416061468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77013925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6280653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88007870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16460430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07607998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5430156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27400392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207147876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18404504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0821933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1685386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235507395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186685693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41070269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194305652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6499542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155104056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0755486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9739258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9379602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990724467"/>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88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33</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234830540"/>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879994370"/>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3609983644"/>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44%</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1869535626"/>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259124817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214663305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5393791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77716239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290934589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33708829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355847116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162467271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8449128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17621852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8675977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14263954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1345221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26487498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33356496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14995728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1190064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31266844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413329262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80341264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15645928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18620372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797450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305336457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89814751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13022011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305728314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9197948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14539110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5408042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66322259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0034240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37777443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4989395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16681</Words>
  <Application>Microsoft Office PowerPoint</Application>
  <PresentationFormat>Widescreen</PresentationFormat>
  <Paragraphs>1949</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Walsall Healthcare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2025-11-28T14:36:49Z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